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60" r:id="rId3"/>
    <p:sldId id="262" r:id="rId4"/>
    <p:sldId id="263" r:id="rId5"/>
    <p:sldId id="266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6323E-B528-4AC5-BB3A-93FFCD51980A}" type="datetimeFigureOut">
              <a:rPr lang="en-US"/>
              <a:pPr>
                <a:defRPr/>
              </a:pPr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2C45F-82BF-49FF-A37B-CA10F8FA5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C3DEE-4747-4FF0-8CC2-58545431DC46}" type="datetimeFigureOut">
              <a:rPr lang="en-US"/>
              <a:pPr>
                <a:defRPr/>
              </a:pPr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4C84D-D414-470C-843B-66A7AFD5F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61DF6-B523-4097-9920-7D20F9D54DC1}" type="datetimeFigureOut">
              <a:rPr lang="en-US"/>
              <a:pPr>
                <a:defRPr/>
              </a:pPr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BEF81-89FA-4A73-897F-9BB8C198A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5E452-C3AE-4062-86EB-80361FDAABF6}" type="datetimeFigureOut">
              <a:rPr lang="en-US"/>
              <a:pPr>
                <a:defRPr/>
              </a:pPr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4ABC0-8FBF-4584-B9B4-7CBB874898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D19F4-B4D3-46B0-A825-383CECFB839E}" type="datetimeFigureOut">
              <a:rPr lang="en-US"/>
              <a:pPr>
                <a:defRPr/>
              </a:pPr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70C4D-B939-480B-8523-7E2CB5734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2F2EA-927B-473C-AC30-C8501A7D269B}" type="datetimeFigureOut">
              <a:rPr lang="en-US"/>
              <a:pPr>
                <a:defRPr/>
              </a:pPr>
              <a:t>12/19/2024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04E37-E08F-49AD-9B5D-3089AD44A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44F07-E565-493B-A4EA-8AF20D4CC7E4}" type="datetimeFigureOut">
              <a:rPr lang="en-US"/>
              <a:pPr>
                <a:defRPr/>
              </a:pPr>
              <a:t>12/19/2024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9DA17-02B5-4735-A539-FE0078424B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06B1D-431D-4E62-A586-7C15811287E9}" type="datetimeFigureOut">
              <a:rPr lang="en-US"/>
              <a:pPr>
                <a:defRPr/>
              </a:pPr>
              <a:t>12/19/2024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B6FCC-6717-4467-82E6-413FC6BEB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B7896-BDCE-4303-A30B-95D86C15F911}" type="datetimeFigureOut">
              <a:rPr lang="en-US"/>
              <a:pPr>
                <a:defRPr/>
              </a:pPr>
              <a:t>12/19/2024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ECA43-D136-49AC-97DA-3B30DA370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758A5-7458-4285-BA65-B83F78162561}" type="datetimeFigureOut">
              <a:rPr lang="en-US"/>
              <a:pPr>
                <a:defRPr/>
              </a:pPr>
              <a:t>12/19/2024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0076C-CD02-405B-90EA-1DB01967B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CE579-6130-4579-A314-63717FD6A69B}" type="datetimeFigureOut">
              <a:rPr lang="en-US"/>
              <a:pPr>
                <a:defRPr/>
              </a:pPr>
              <a:t>12/19/2024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55A75-87F8-48F3-8795-B89A6CE9B0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019313-10B5-4258-A731-1AFCD7DA8113}" type="datetimeFigureOut">
              <a:rPr lang="en-US"/>
              <a:pPr>
                <a:defRPr/>
              </a:pPr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E065ED-F0FE-4E0E-BA51-D34C83CE25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6" r:id="rId2"/>
    <p:sldLayoutId id="2147483705" r:id="rId3"/>
    <p:sldLayoutId id="2147483704" r:id="rId4"/>
    <p:sldLayoutId id="2147483703" r:id="rId5"/>
    <p:sldLayoutId id="2147483702" r:id="rId6"/>
    <p:sldLayoutId id="2147483701" r:id="rId7"/>
    <p:sldLayoutId id="2147483700" r:id="rId8"/>
    <p:sldLayoutId id="2147483699" r:id="rId9"/>
    <p:sldLayoutId id="2147483698" r:id="rId10"/>
    <p:sldLayoutId id="214748369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0" y="273050"/>
            <a:ext cx="4648200" cy="1162050"/>
          </a:xfrm>
        </p:spPr>
        <p:txBody>
          <a:bodyPr/>
          <a:lstStyle/>
          <a:p>
            <a:r>
              <a:rPr lang="en-US" sz="2400" b="0" smtClean="0">
                <a:latin typeface="Monotype Corsiva" pitchFamily="66" charset="0"/>
              </a:rPr>
              <a:t>Adult Waffle Kimono Square Bathrobe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3314" name="Text Placeholder 2"/>
          <p:cNvSpPr>
            <a:spLocks noGrp="1"/>
          </p:cNvSpPr>
          <p:nvPr>
            <p:ph type="body" sz="half" idx="2"/>
          </p:nvPr>
        </p:nvSpPr>
        <p:spPr>
          <a:xfrm>
            <a:off x="381000" y="1219200"/>
            <a:ext cx="3084513" cy="4906963"/>
          </a:xfrm>
        </p:spPr>
        <p:txBody>
          <a:bodyPr/>
          <a:lstStyle/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65% Natural Cotton and 35% Polyester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Lightweight 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Waffle Inside &amp; Outside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Two Patch Pockets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Double Stitched for Durability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Unisex Bathrobe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Available Colors:  White</a:t>
            </a:r>
          </a:p>
          <a:p>
            <a:endParaRPr lang="en-US" sz="2000" smtClean="0">
              <a:latin typeface="Arabic Typesetting"/>
              <a:ea typeface="Arabic Typesetting"/>
              <a:cs typeface="Arabic Typesetting"/>
            </a:endParaRP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Size       Width     Length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S/M         52”          41”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One Size  55”          50”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XXL        58”          52”</a:t>
            </a:r>
          </a:p>
          <a:p>
            <a:endParaRPr lang="en-US" smtClean="0"/>
          </a:p>
        </p:txBody>
      </p:sp>
      <p:pic>
        <p:nvPicPr>
          <p:cNvPr id="1331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495800" y="744538"/>
            <a:ext cx="3584575" cy="538162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4038600" cy="1219200"/>
          </a:xfrm>
        </p:spPr>
        <p:txBody>
          <a:bodyPr/>
          <a:lstStyle/>
          <a:p>
            <a:r>
              <a:rPr lang="en-US" sz="2400" b="0" smtClean="0">
                <a:latin typeface="Monotype Corsiva" pitchFamily="66" charset="0"/>
              </a:rPr>
              <a:t>Adult Waffle Kimono Diamond Bathrobe</a:t>
            </a:r>
            <a:r>
              <a:rPr lang="en-US" sz="2400" smtClean="0"/>
              <a:t/>
            </a:r>
            <a:br>
              <a:rPr lang="en-US" sz="2400" smtClean="0"/>
            </a:br>
            <a:endParaRPr lang="en-US" sz="2400" smtClean="0"/>
          </a:p>
        </p:txBody>
      </p:sp>
      <p:sp>
        <p:nvSpPr>
          <p:cNvPr id="14338" name="Text Placeholder 2"/>
          <p:cNvSpPr>
            <a:spLocks noGrp="1"/>
          </p:cNvSpPr>
          <p:nvPr>
            <p:ph type="body" sz="half" idx="2"/>
          </p:nvPr>
        </p:nvSpPr>
        <p:spPr>
          <a:xfrm>
            <a:off x="533400" y="1371600"/>
            <a:ext cx="3008313" cy="4691063"/>
          </a:xfrm>
        </p:spPr>
        <p:txBody>
          <a:bodyPr/>
          <a:lstStyle/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100% Top Quality Natural Cotton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Lightweight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Two Patch Pockets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Double Stitched For Durability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Unisex Bathrobe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Available Colors: White</a:t>
            </a:r>
          </a:p>
          <a:p>
            <a:endParaRPr lang="en-US" sz="2000" smtClean="0">
              <a:latin typeface="Arabic Typesetting"/>
              <a:ea typeface="Arabic Typesetting"/>
              <a:cs typeface="Arabic Typesetting"/>
            </a:endParaRP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Size         Width      Length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S/M         52”          40”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One Size   56”          50”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XXL         64”          53”      </a:t>
            </a:r>
          </a:p>
          <a:p>
            <a:endParaRPr lang="en-US" smtClean="0"/>
          </a:p>
        </p:txBody>
      </p:sp>
      <p:pic>
        <p:nvPicPr>
          <p:cNvPr id="14339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0" y="404813"/>
            <a:ext cx="3810000" cy="572135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3810000" cy="838200"/>
          </a:xfrm>
        </p:spPr>
        <p:txBody>
          <a:bodyPr/>
          <a:lstStyle/>
          <a:p>
            <a:r>
              <a:rPr lang="en-US" sz="2800" b="0" smtClean="0">
                <a:latin typeface="Monotype Corsiva" pitchFamily="66" charset="0"/>
              </a:rPr>
              <a:t>Velour Bath Wraps</a:t>
            </a:r>
          </a:p>
        </p:txBody>
      </p:sp>
      <p:sp>
        <p:nvSpPr>
          <p:cNvPr id="15362" name="Text Placeholder 2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89500"/>
          </a:xfrm>
        </p:spPr>
        <p:txBody>
          <a:bodyPr/>
          <a:lstStyle/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Made of 100% Cotton One patch pocket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Loop Terry Cloth Inside &amp; Smooth Velour Outside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Available Colors: White, Black, Pink, Purple, Beige</a:t>
            </a:r>
          </a:p>
          <a:p>
            <a:endParaRPr lang="en-US" sz="2000" smtClean="0">
              <a:latin typeface="Arabic Typesetting"/>
              <a:ea typeface="Arabic Typesetting"/>
              <a:cs typeface="Arabic Typesetting"/>
            </a:endParaRP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Size       Length  Width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One Size  30”      54”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XXL        32”      63”</a:t>
            </a:r>
          </a:p>
          <a:p>
            <a:endParaRPr lang="en-US" sz="2400" smtClean="0"/>
          </a:p>
        </p:txBody>
      </p:sp>
      <p:pic>
        <p:nvPicPr>
          <p:cNvPr id="15363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57600" y="273050"/>
            <a:ext cx="4946650" cy="585311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381000" y="273050"/>
            <a:ext cx="3733800" cy="946150"/>
          </a:xfrm>
        </p:spPr>
        <p:txBody>
          <a:bodyPr/>
          <a:lstStyle/>
          <a:p>
            <a:r>
              <a:rPr lang="en-US" sz="2400" b="0" smtClean="0">
                <a:latin typeface="Monotype Corsiva" pitchFamily="66" charset="0"/>
              </a:rPr>
              <a:t>Kids Spa Robe Terry Hooded</a:t>
            </a:r>
          </a:p>
        </p:txBody>
      </p:sp>
      <p:pic>
        <p:nvPicPr>
          <p:cNvPr id="1638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733800" y="1066800"/>
            <a:ext cx="4344988" cy="4344988"/>
          </a:xfrm>
        </p:spPr>
      </p:pic>
      <p:sp>
        <p:nvSpPr>
          <p:cNvPr id="16387" name="Text Placeholder 2"/>
          <p:cNvSpPr>
            <a:spLocks noGrp="1"/>
          </p:cNvSpPr>
          <p:nvPr>
            <p:ph type="body" sz="half" idx="2"/>
          </p:nvPr>
        </p:nvSpPr>
        <p:spPr>
          <a:xfrm>
            <a:off x="381000" y="1219200"/>
            <a:ext cx="3200400" cy="5486400"/>
          </a:xfrm>
        </p:spPr>
        <p:txBody>
          <a:bodyPr/>
          <a:lstStyle/>
          <a:p>
            <a:endParaRPr lang="en-US" sz="2400" smtClean="0">
              <a:latin typeface="Arabic Typesetting"/>
              <a:ea typeface="Arabic Typesetting"/>
              <a:cs typeface="Arabic Typesetting"/>
            </a:endParaRP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100% Super Absorbent High Quality Natural Cotton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Hooded Unisex Bathrobe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Available Colors: White, Royal Blue, Beige, Orange, Grey, Pink, Apple Green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Size   Length Waist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Small   26“     36"</a:t>
            </a:r>
          </a:p>
          <a:p>
            <a:r>
              <a:rPr lang="en-US" sz="2000" smtClean="0">
                <a:latin typeface="Arabic Typesetting"/>
                <a:ea typeface="Arabic Typesetting"/>
                <a:cs typeface="Arabic Typesetting"/>
              </a:rPr>
              <a:t>Large    36“     42”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17410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17411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186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Monotype Corsiva</vt:lpstr>
      <vt:lpstr>Office Theme</vt:lpstr>
      <vt:lpstr>Adult Waffle Kimono Square Bathrobe </vt:lpstr>
      <vt:lpstr>Adult Waffle Kimono Diamond Bathrobe </vt:lpstr>
      <vt:lpstr>Velour Bath Wraps</vt:lpstr>
      <vt:lpstr>Kids Spa Robe Terry Hooded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Adult Waffle Kimono Square Bathrobe</dc:title>
  <dc:creator>GLOBAL STOCKS</dc:creator>
  <cp:lastModifiedBy>Microsoft account</cp:lastModifiedBy>
  <cp:revision>14</cp:revision>
  <dcterms:created xsi:type="dcterms:W3CDTF">2014-08-18T18:59:38Z</dcterms:created>
  <dcterms:modified xsi:type="dcterms:W3CDTF">2024-12-19T09:13:49Z</dcterms:modified>
</cp:coreProperties>
</file>